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Piecemeal Distribution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86464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Meaning, Methods, and Accounting Treatment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S.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Jadhav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ctr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52400" y="175260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Introduction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Definition of piecemeal distribution: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 method of distributing cash gradually to partners 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when assets are realized in case of dissolution of a firm.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Explanation of why piecemeal distribution is required.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219200" y="1828800"/>
            <a:ext cx="6497291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Need for Piecemeal Distribution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assets are realized gradually over time.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ensure fair and logical payment of liabilities and partners’ capital.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Avoids holding cash unnecessarily while waiting for full realization of assets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38200" y="1981200"/>
            <a:ext cx="793672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Order of Payment in Piecemeal Distribution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•	First: Realization expenses and liabilities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related to dissolution.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•	Second: Secured creditors (if any).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•	Third: Unsecured creditors.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•	Fourth: Partners’ capitals (as per their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profit-sharing ratio or capital balance).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143000" y="2514600"/>
            <a:ext cx="672690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Methods of Piecemeal Distribution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1.	Proportionate Capital Method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(or Excess Capital Method)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2.	Maximum Possible Loss Method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-103403" y="1600200"/>
            <a:ext cx="924740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Proportionate Capital Method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•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Steps: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1.	Calculate the adjusted capital of each partner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after deducting their share of losses.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2.	Arrange capital in the ratio of their profit-sharing.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3.	Find the proportionate capital and distribute cash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accordingly.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4.	Repeat the process as more cash is realized.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62182" y="1600200"/>
            <a:ext cx="898181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Maximum Possible Loss Method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	•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Steps: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1.	Assume that remaining assets will not realize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any further cash.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2.	Calculate the maximum possible loss and adjust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 in the partners’ capital accounts.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3.	Distribute available cash accordingly.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4.	Repeat until all cash is distributed.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0" y="457200"/>
            <a:ext cx="7605415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Accounting Treatment in Piecemeal Distribution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•	Journal Entries: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1.	Cash received from asset realization: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Dr. Cash Account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Cr. Asset Account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2.	Payment to secured creditors: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Dr. Secured Creditors Account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Cr. Cash Account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3.	Payment to unsecured creditors: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Dr. Unsecured Creditors Account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Cr. Cash Account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4.	Distribution to partners: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Dr. Partner’s Capital Account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Cr. Cash Account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743200"/>
            <a:ext cx="434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118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Piecemeal Distribution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Piecemeal Distribution</dc:title>
  <dc:creator>ASC08</dc:creator>
  <cp:lastModifiedBy>ASC08</cp:lastModifiedBy>
  <cp:revision>3</cp:revision>
  <dcterms:created xsi:type="dcterms:W3CDTF">2006-08-16T00:00:00Z</dcterms:created>
  <dcterms:modified xsi:type="dcterms:W3CDTF">2025-02-02T09:20:47Z</dcterms:modified>
</cp:coreProperties>
</file>